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12"/>
  </p:notesMasterIdLst>
  <p:handoutMasterIdLst>
    <p:handoutMasterId r:id="rId13"/>
  </p:handoutMasterIdLst>
  <p:sldIdLst>
    <p:sldId id="3835" r:id="rId5"/>
    <p:sldId id="3840" r:id="rId6"/>
    <p:sldId id="3837" r:id="rId7"/>
    <p:sldId id="3839" r:id="rId8"/>
    <p:sldId id="3841" r:id="rId9"/>
    <p:sldId id="3842" r:id="rId10"/>
    <p:sldId id="3843" r:id="rId11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9" autoAdjust="0"/>
    <p:restoredTop sz="71524" autoAdjust="0"/>
  </p:normalViewPr>
  <p:slideViewPr>
    <p:cSldViewPr snapToGrid="0">
      <p:cViewPr varScale="1">
        <p:scale>
          <a:sx n="113" d="100"/>
          <a:sy n="113" d="100"/>
        </p:scale>
        <p:origin x="2142" y="114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7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DCE667-0E8B-4020-B798-9F540ACF8A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8FE84B-4CF5-479A-98FA-101E6C9224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49E17-B59A-4F61-B8D2-5B4F41E1978D}" type="datetime1">
              <a:rPr lang="en-GB" smtClean="0"/>
              <a:t>08/05/2024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871FFA-2EDD-435F-95BB-D4913CE5231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F549EF-DEA6-491C-B092-AD1829A0E2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3C7C88-02FC-450C-BC0C-36A3D372F9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46697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gif>
</file>

<file path=ppt/media/image4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E95BD-28DC-4C06-ABE7-D1DD6658916C}" type="datetime1">
              <a:rPr lang="en-GB" smtClean="0"/>
              <a:pPr/>
              <a:t>08/05/2024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0C6A29-4676-420C-BBE3-ACC2B80F64D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Hello, my name is Elliot, and this a video about my project : The Enigma Simulator.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8141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noProof="0" smtClean="0"/>
              <a:t>2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44159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noProof="0" smtClean="0"/>
              <a:t>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68292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noProof="0" smtClean="0"/>
              <a:t>4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042223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GB" noProof="0" smtClean="0"/>
              <a:t>5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36116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+mn-lt"/>
              </a:defRPr>
            </a:lvl1pPr>
          </a:lstStyle>
          <a:p>
            <a:pPr algn="l"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GB" noProof="0"/>
              <a:t>9/3/20XX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GB" noProof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/>
              <a:pPr>
                <a:defRPr/>
              </a:pPr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jpe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3.gif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liot-brooks/enigma-simulator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/>
              <a:t>The Enigma Simulator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Elliot Brooks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7363D66E-4309-EB05-FF32-EB6FF8686C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9315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30"/>
    </mc:Choice>
    <mc:Fallback xmlns="">
      <p:transition spd="slow" advTm="6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92D65-62BE-107E-84EB-1357F9181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What is Enigma?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7CD3AB9-8058-769A-BEAE-C8C82B707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1825625"/>
            <a:ext cx="5738124" cy="4351338"/>
          </a:xfrm>
        </p:spPr>
        <p:txBody>
          <a:bodyPr>
            <a:normAutofit/>
          </a:bodyPr>
          <a:lstStyle/>
          <a:p>
            <a:r>
              <a:rPr lang="en-GB" dirty="0"/>
              <a:t>A mechanical/electrical cypher machine</a:t>
            </a:r>
          </a:p>
          <a:p>
            <a:r>
              <a:rPr lang="en-GB" dirty="0"/>
              <a:t>Used extensively during WW2</a:t>
            </a:r>
          </a:p>
          <a:p>
            <a:pPr lvl="1"/>
            <a:r>
              <a:rPr lang="en-GB" dirty="0"/>
              <a:t>Large part of history/cryptography/computer science</a:t>
            </a:r>
          </a:p>
          <a:p>
            <a:endParaRPr lang="en-GB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78DCCA-9DBA-68D1-944C-80A9EEAF4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spcAft>
                  <a:spcPts val="600"/>
                </a:spcAft>
                <a:defRPr/>
              </a:pPr>
              <a:t>2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0" name="Audio 79">
            <a:hlinkClick r:id="" action="ppaction://media"/>
            <a:extLst>
              <a:ext uri="{FF2B5EF4-FFF2-40B4-BE49-F238E27FC236}">
                <a16:creationId xmlns:a16="http://schemas.microsoft.com/office/drawing/2014/main" id="{85242F52-1524-A1CC-A238-05662869FA6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3" name="Picture 2" descr="An old machine on a glass table&#10;&#10;Description automatically generated">
            <a:extLst>
              <a:ext uri="{FF2B5EF4-FFF2-40B4-BE49-F238E27FC236}">
                <a16:creationId xmlns:a16="http://schemas.microsoft.com/office/drawing/2014/main" id="{017EDAFC-F2C4-93FA-D721-EE8F8AD54A0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37805" y="1560969"/>
            <a:ext cx="5275302" cy="395668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957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921"/>
    </mc:Choice>
    <mc:Fallback xmlns="">
      <p:transition spd="slow" advTm="64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  <p:bldLst>
      <p:bldP spid="1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A6ED2-88AF-6844-F2FF-D4D83E08A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Enigma work?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A33AB0-1A5B-CF01-F563-B575FA5D8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347788"/>
            <a:ext cx="5157787" cy="823912"/>
          </a:xfrm>
        </p:spPr>
        <p:txBody>
          <a:bodyPr/>
          <a:lstStyle/>
          <a:p>
            <a:r>
              <a:rPr lang="en-GB" dirty="0"/>
              <a:t>Electrical Signals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9226B-C42C-0210-D2E9-CFDFC377ED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3" y="2171700"/>
            <a:ext cx="4354512" cy="3684588"/>
          </a:xfrm>
        </p:spPr>
        <p:txBody>
          <a:bodyPr/>
          <a:lstStyle/>
          <a:p>
            <a:r>
              <a:rPr lang="en-GB" dirty="0"/>
              <a:t>Each component redirects electrical signals, encoding the input</a:t>
            </a:r>
          </a:p>
          <a:p>
            <a:r>
              <a:rPr lang="en-GB" dirty="0"/>
              <a:t>The choice of components and their settings forms the Enigma’s Key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7B12BF-66DF-E94F-37A1-A4D98EABD5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1124" y="1357313"/>
            <a:ext cx="5183188" cy="823912"/>
          </a:xfrm>
        </p:spPr>
        <p:txBody>
          <a:bodyPr/>
          <a:lstStyle/>
          <a:p>
            <a:r>
              <a:rPr lang="en-GB" dirty="0"/>
              <a:t>Mechanics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5CBB67-63DF-07E0-419D-F3E3BC0255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1124" y="2171700"/>
            <a:ext cx="6161088" cy="3684588"/>
          </a:xfrm>
        </p:spPr>
        <p:txBody>
          <a:bodyPr/>
          <a:lstStyle/>
          <a:p>
            <a:r>
              <a:rPr lang="en-GB" dirty="0"/>
              <a:t>Rotors rotate every keypress</a:t>
            </a:r>
          </a:p>
          <a:p>
            <a:pPr lvl="1"/>
            <a:r>
              <a:rPr lang="en-GB" dirty="0"/>
              <a:t>Causing wiring to change</a:t>
            </a:r>
          </a:p>
          <a:p>
            <a:pPr lvl="2"/>
            <a:r>
              <a:rPr lang="en-GB" dirty="0"/>
              <a:t>Causing letter mapping to change</a:t>
            </a:r>
          </a:p>
          <a:p>
            <a:pPr marL="0" indent="0">
              <a:buNone/>
            </a:pPr>
            <a:r>
              <a:rPr lang="en-GB" b="1" dirty="0"/>
              <a:t>One letter </a:t>
            </a:r>
            <a:r>
              <a:rPr lang="en-GB" dirty="0"/>
              <a:t>can be encrypted to </a:t>
            </a:r>
            <a:r>
              <a:rPr lang="en-GB" b="1" dirty="0"/>
              <a:t>multiple</a:t>
            </a:r>
            <a:r>
              <a:rPr lang="en-GB" dirty="0"/>
              <a:t> </a:t>
            </a:r>
            <a:r>
              <a:rPr lang="en-GB" b="1" dirty="0"/>
              <a:t>different letters </a:t>
            </a:r>
            <a:r>
              <a:rPr lang="en-GB" dirty="0"/>
              <a:t>in a single message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BAC0B7-9A54-CDA2-A318-4A6AEE589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3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A0EB3F-8C93-7F04-9556-F76992A849E3}"/>
              </a:ext>
            </a:extLst>
          </p:cNvPr>
          <p:cNvSpPr txBox="1"/>
          <p:nvPr/>
        </p:nvSpPr>
        <p:spPr>
          <a:xfrm>
            <a:off x="10140036" y="4972149"/>
            <a:ext cx="1511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Up to x9 letter scrambling!</a:t>
            </a:r>
          </a:p>
        </p:txBody>
      </p:sp>
      <p:pic>
        <p:nvPicPr>
          <p:cNvPr id="1026" name="Picture 2" descr="alt">
            <a:extLst>
              <a:ext uri="{FF2B5EF4-FFF2-40B4-BE49-F238E27FC236}">
                <a16:creationId xmlns:a16="http://schemas.microsoft.com/office/drawing/2014/main" id="{A2DA51EF-3D56-1CF7-1E9E-668309F23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057" y="4538662"/>
            <a:ext cx="762000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7EF3002A-814D-3F5E-E44B-259745B2020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6545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998"/>
    </mc:Choice>
    <mc:Fallback xmlns="">
      <p:transition spd="slow" advTm="57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  <p:bldLst>
      <p:bldP spid="3" grpId="0" build="p"/>
      <p:bldP spid="4" grpId="0" uiExpand="1" build="p"/>
      <p:bldP spid="5" grpId="0" build="p"/>
      <p:bldP spid="6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92D65-62BE-107E-84EB-1357F9181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What is The Enigma Simulator?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7CD3AB9-8058-769A-BEAE-C8C82B707F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8700" y="1825625"/>
            <a:ext cx="5738124" cy="4351338"/>
          </a:xfrm>
        </p:spPr>
        <p:txBody>
          <a:bodyPr>
            <a:normAutofit/>
          </a:bodyPr>
          <a:lstStyle/>
          <a:p>
            <a:r>
              <a:rPr lang="en-GB" dirty="0"/>
              <a:t>Accurate </a:t>
            </a:r>
            <a:r>
              <a:rPr lang="en-GB" b="1" dirty="0"/>
              <a:t>recreation of Enigma</a:t>
            </a:r>
          </a:p>
          <a:p>
            <a:pPr lvl="1"/>
            <a:r>
              <a:rPr lang="en-GB" dirty="0"/>
              <a:t>Allow the user to create custom components</a:t>
            </a:r>
          </a:p>
          <a:p>
            <a:r>
              <a:rPr lang="en-GB" dirty="0"/>
              <a:t>An improved model “</a:t>
            </a:r>
            <a:r>
              <a:rPr lang="en-GB" b="1" dirty="0"/>
              <a:t>EnigmaPlus</a:t>
            </a:r>
            <a:r>
              <a:rPr lang="en-GB" dirty="0"/>
              <a:t>”</a:t>
            </a:r>
          </a:p>
          <a:p>
            <a:pPr lvl="1"/>
            <a:r>
              <a:rPr lang="en-GB" dirty="0"/>
              <a:t>Fixes the flaws of Enigma</a:t>
            </a:r>
          </a:p>
          <a:p>
            <a:r>
              <a:rPr lang="en-GB" dirty="0"/>
              <a:t>Quick and easy to use </a:t>
            </a:r>
            <a:r>
              <a:rPr lang="en-GB" b="1" dirty="0"/>
              <a:t>command line interface</a:t>
            </a:r>
          </a:p>
          <a:p>
            <a:r>
              <a:rPr lang="en-GB" dirty="0"/>
              <a:t>Interactive and educational </a:t>
            </a:r>
            <a:r>
              <a:rPr lang="en-GB" b="1" dirty="0"/>
              <a:t>GUI</a:t>
            </a:r>
            <a:endParaRPr lang="en-GB" dirty="0"/>
          </a:p>
          <a:p>
            <a:pPr lvl="1"/>
            <a:r>
              <a:rPr lang="en-GB" dirty="0"/>
              <a:t>Real-time visualisation</a:t>
            </a: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9FB17B17-B5D5-144B-30A9-48474A818A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9724" y="1356920"/>
            <a:ext cx="4586976" cy="4999430"/>
          </a:xfrm>
          <a:prstGeom prst="rect">
            <a:avLst/>
          </a:prstGeom>
          <a:noFill/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78DCCA-9DBA-68D1-944C-80A9EEAF4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spcAft>
                  <a:spcPts val="600"/>
                </a:spcAft>
                <a:defRPr/>
              </a:pPr>
              <a:t>4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0" name="Audio 79">
            <a:hlinkClick r:id="" action="ppaction://media"/>
            <a:extLst>
              <a:ext uri="{FF2B5EF4-FFF2-40B4-BE49-F238E27FC236}">
                <a16:creationId xmlns:a16="http://schemas.microsoft.com/office/drawing/2014/main" id="{85242F52-1524-A1CC-A238-05662869FA6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14556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921"/>
    </mc:Choice>
    <mc:Fallback xmlns="">
      <p:transition spd="slow" advTm="64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  <p:bldLst>
      <p:bldP spid="1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BFF31-8245-C0F6-1155-07F22CC8B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did I do 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A50FB6-2518-06E5-2022-13920E0899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Planning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7EB288-099C-2791-4683-82B51CD66D7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Entire project stored within </a:t>
            </a:r>
            <a:r>
              <a:rPr lang="en-GB" b="1" dirty="0"/>
              <a:t>GitHub</a:t>
            </a:r>
            <a:r>
              <a:rPr lang="en-GB" dirty="0"/>
              <a:t> repository</a:t>
            </a:r>
          </a:p>
          <a:p>
            <a:pPr lvl="1"/>
            <a:r>
              <a:rPr lang="en-GB" dirty="0">
                <a:hlinkClick r:id="rId3"/>
              </a:rPr>
              <a:t>https://github.com/elliot-brooks/enigma-simulator</a:t>
            </a:r>
            <a:endParaRPr lang="en-GB" dirty="0"/>
          </a:p>
          <a:p>
            <a:r>
              <a:rPr lang="en-GB" dirty="0"/>
              <a:t>Feature planning took place within GitHub </a:t>
            </a:r>
            <a:r>
              <a:rPr lang="en-GB" b="1" dirty="0"/>
              <a:t>Issue tracker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42456C-99E4-6777-34A8-016D69320A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Implementation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ADBE3C-5002-7046-D312-6BC53B1E4D6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b="1" dirty="0"/>
              <a:t>Java application</a:t>
            </a:r>
          </a:p>
          <a:p>
            <a:r>
              <a:rPr lang="en-GB" b="1" dirty="0"/>
              <a:t>Maven</a:t>
            </a:r>
            <a:r>
              <a:rPr lang="en-GB" dirty="0"/>
              <a:t> build tool</a:t>
            </a:r>
          </a:p>
          <a:p>
            <a:r>
              <a:rPr lang="en-GB" dirty="0"/>
              <a:t>JavaFX </a:t>
            </a:r>
            <a:r>
              <a:rPr lang="en-GB" b="1" dirty="0"/>
              <a:t>graphics package</a:t>
            </a:r>
          </a:p>
          <a:p>
            <a:r>
              <a:rPr lang="en-GB" dirty="0"/>
              <a:t>XML database </a:t>
            </a:r>
            <a:r>
              <a:rPr lang="en-GB" b="1" dirty="0"/>
              <a:t>(custom components)</a:t>
            </a:r>
          </a:p>
          <a:p>
            <a:r>
              <a:rPr lang="en-GB" dirty="0"/>
              <a:t>Modern software engineering design principles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ED386DC-FA15-6D8A-ADC3-A6819348B2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Evaluation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29480C-5190-879D-8492-E481AF7EA2B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Comparison against other </a:t>
            </a:r>
            <a:r>
              <a:rPr lang="en-GB" b="1" dirty="0"/>
              <a:t>similar products</a:t>
            </a:r>
          </a:p>
          <a:p>
            <a:r>
              <a:rPr lang="en-GB" dirty="0"/>
              <a:t>Unit tests and </a:t>
            </a:r>
            <a:r>
              <a:rPr lang="en-GB" b="1" dirty="0"/>
              <a:t>test coverage</a:t>
            </a:r>
          </a:p>
          <a:p>
            <a:r>
              <a:rPr lang="en-GB" dirty="0"/>
              <a:t>Decoded </a:t>
            </a:r>
            <a:r>
              <a:rPr lang="en-GB" b="1" dirty="0"/>
              <a:t>genuine Enigma messages </a:t>
            </a:r>
            <a:r>
              <a:rPr lang="en-GB" dirty="0"/>
              <a:t>from WW2</a:t>
            </a:r>
          </a:p>
        </p:txBody>
      </p:sp>
    </p:spTree>
    <p:extLst>
      <p:ext uri="{BB962C8B-B14F-4D97-AF65-F5344CB8AC3E}">
        <p14:creationId xmlns:p14="http://schemas.microsoft.com/office/powerpoint/2010/main" val="383165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6" grpId="0" uiExpand="1" build="p"/>
      <p:bldP spid="11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0D42B-5B39-64D7-E975-EA1E712D2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anchor="ctr">
            <a:normAutofit/>
          </a:bodyPr>
          <a:lstStyle/>
          <a:p>
            <a:r>
              <a:rPr lang="en-GB" dirty="0"/>
              <a:t>Results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0CE7B57A-D7C6-711E-26B4-2A10CB9C17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6366" y="361714"/>
            <a:ext cx="5628468" cy="613457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35961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23B8A-C2B6-5C4C-949B-40AA8118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729241-850D-4A1D-B487-87E10F99F7F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What works?</a:t>
            </a:r>
          </a:p>
          <a:p>
            <a:r>
              <a:rPr lang="en-GB" sz="2400" dirty="0"/>
              <a:t>Provides a complete and authentic enigma experience</a:t>
            </a:r>
          </a:p>
          <a:p>
            <a:r>
              <a:rPr lang="en-GB" sz="2400" dirty="0"/>
              <a:t>Helps encourage exploration with the Enigma machine</a:t>
            </a:r>
          </a:p>
          <a:p>
            <a:r>
              <a:rPr lang="en-GB" sz="2400" dirty="0"/>
              <a:t>Provides useful insights such as visualisation</a:t>
            </a:r>
          </a:p>
          <a:p>
            <a:r>
              <a:rPr lang="en-GB" sz="2400" dirty="0"/>
              <a:t>Aesthetically pleasing</a:t>
            </a:r>
          </a:p>
          <a:p>
            <a:r>
              <a:rPr lang="en-GB" sz="2400" dirty="0"/>
              <a:t>Multi-platform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8DABC-3FBD-8827-2CF3-66716518DD7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/>
              <a:t>How could it be better?</a:t>
            </a:r>
          </a:p>
          <a:p>
            <a:r>
              <a:rPr lang="en-GB" sz="2400" dirty="0"/>
              <a:t>Allow for further customisation</a:t>
            </a:r>
          </a:p>
          <a:p>
            <a:r>
              <a:rPr lang="en-GB" sz="2400" dirty="0"/>
              <a:t>Expand the cyphers alphabet</a:t>
            </a:r>
          </a:p>
          <a:p>
            <a:r>
              <a:rPr lang="en-GB" sz="2400" dirty="0"/>
              <a:t>Generate animations</a:t>
            </a:r>
          </a:p>
          <a:p>
            <a:r>
              <a:rPr lang="en-GB" sz="2400" dirty="0"/>
              <a:t>Provide more background information</a:t>
            </a:r>
          </a:p>
          <a:p>
            <a:r>
              <a:rPr lang="en-GB" sz="2400" dirty="0"/>
              <a:t>Simulate the Turing Welchman Bombe (Future Work)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2810F-CF7F-0A5A-20C4-0652C6FF3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D8149-F221-2CA2-D864-A1D53AFC0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>
              <a:defRPr/>
            </a:pPr>
            <a:r>
              <a:rPr lang="en-GB" noProof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984AB6-8AC7-3016-2710-FA18FBC97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>
              <a:defRPr/>
            </a:pPr>
            <a:fld id="{D76B855D-E9CC-4FF8-AD85-6CDC7B89A0DE}" type="slidenum">
              <a:rPr lang="en-GB" noProof="0" smtClean="0">
                <a:solidFill>
                  <a:prstClr val="black">
                    <a:tint val="75000"/>
                  </a:prstClr>
                </a:solidFill>
              </a:rPr>
              <a:pPr rtl="0">
                <a:defRPr/>
              </a:pPr>
              <a:t>7</a:t>
            </a:fld>
            <a:endParaRPr lang="en-GB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655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2|17.7|9.6|8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1|3.9|1.7|2.2|6.2|7.3|4.2|5.6|8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2|17.7|9.6|8.8"/>
</p:tagLst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138_TF78504181_Win32" id="{C0282433-D7EF-45DF-A8F6-65451AB0B295}" vid="{7A5F5F68-7204-400F-A78C-9EE75BE45B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{CB84F519-EEF4-404E-B9E9-8E83D4E351A5}tf78504181_win32</Template>
  <TotalTime>52</TotalTime>
  <Words>285</Words>
  <Application>Microsoft Office PowerPoint</Application>
  <PresentationFormat>Widescreen</PresentationFormat>
  <Paragraphs>65</Paragraphs>
  <Slides>7</Slides>
  <Notes>5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Calibri</vt:lpstr>
      <vt:lpstr>Tw Cen MT</vt:lpstr>
      <vt:lpstr>ShapesVTI</vt:lpstr>
      <vt:lpstr>The Enigma Simulator</vt:lpstr>
      <vt:lpstr>What is Enigma?</vt:lpstr>
      <vt:lpstr>How does Enigma work?</vt:lpstr>
      <vt:lpstr>What is The Enigma Simulator?</vt:lpstr>
      <vt:lpstr>How did I do it?</vt:lpstr>
      <vt:lpstr>Results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Enigma Simulator</dc:title>
  <dc:creator>Elliot Brooks</dc:creator>
  <cp:lastModifiedBy>Elliot Brooks</cp:lastModifiedBy>
  <cp:revision>3</cp:revision>
  <dcterms:created xsi:type="dcterms:W3CDTF">2024-05-07T09:30:39Z</dcterms:created>
  <dcterms:modified xsi:type="dcterms:W3CDTF">2024-05-08T15:54:28Z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